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日々の記録 編集V2">
            <a:hlinkClick r:id="" action="ppaction://media"/>
            <a:extLst>
              <a:ext uri="{FF2B5EF4-FFF2-40B4-BE49-F238E27FC236}">
                <a16:creationId xmlns:a16="http://schemas.microsoft.com/office/drawing/2014/main" id="{C710042F-F142-29E2-435B-3FA24F38E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（工藤・目黒）</a:t>
            </a:r>
            <a:endParaRPr sz="3500" dirty="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432612" y="907332"/>
            <a:ext cx="3399688" cy="26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174890" y="3692113"/>
            <a:ext cx="22070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71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00" y="2956925"/>
            <a:ext cx="6867101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700" y="1034075"/>
            <a:ext cx="818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そのような処理になるようにSQL文を記述、データベースに送った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899325" y="2571750"/>
            <a:ext cx="50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※長そうだなということだけ伝わればOKです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sz="35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一食あたりに食べるレシピの数を増やす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551050" y="3011725"/>
            <a:ext cx="37368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複製したものへ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nameなどの付与</a:t>
            </a:r>
            <a:endParaRPr sz="1800" b="1"/>
          </a:p>
        </p:txBody>
      </p:sp>
      <p:sp>
        <p:nvSpPr>
          <p:cNvPr id="232" name="Google Shape;232;p34"/>
          <p:cNvSpPr/>
          <p:nvPr/>
        </p:nvSpPr>
        <p:spPr>
          <a:xfrm>
            <a:off x="4572000" y="3011725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複製、削除するロジック</a:t>
            </a:r>
            <a:endParaRPr sz="1800" b="1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220" y="688489"/>
            <a:ext cx="2894079" cy="201941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000" y="3851975"/>
            <a:ext cx="1291525" cy="12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5678755" y="748151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/>
              <a:t>責任感強</a:t>
            </a:r>
            <a:r>
              <a:rPr lang="ja-JP" altLang="en-US" sz="900" dirty="0"/>
              <a:t>ス</a:t>
            </a:r>
            <a:r>
              <a:rPr lang="ja" sz="900" dirty="0"/>
              <a:t>ギィーッ！</a:t>
            </a:r>
            <a:endParaRPr sz="900" dirty="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338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320" b="1"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4572000" y="2571750"/>
            <a:ext cx="4141693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572000" y="557341"/>
            <a:ext cx="4141693" cy="19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647303" y="2736525"/>
            <a:ext cx="1710465" cy="818100"/>
          </a:xfrm>
          <a:prstGeom prst="wedgeEllipseCallout">
            <a:avLst>
              <a:gd name="adj1" fmla="val 108079"/>
              <a:gd name="adj2" fmla="val 1911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488431" y="1130041"/>
            <a:ext cx="2107200" cy="818100"/>
          </a:xfrm>
          <a:prstGeom prst="wedgeEllipseCallout">
            <a:avLst>
              <a:gd name="adj1" fmla="val -97567"/>
              <a:gd name="adj2" fmla="val -8024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505199" y="492875"/>
            <a:ext cx="750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00" b="1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sz="3500" b="1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08817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</a:t>
            </a:r>
            <a:r>
              <a:rPr lang="ja-JP" altLang="en-US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のグーグルドキュメント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</a:rPr>
              <a:t>「書いた/書いてない問題」の減少</a:t>
            </a:r>
            <a:endParaRPr sz="30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57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896</Words>
  <Application>Microsoft Office PowerPoint</Application>
  <PresentationFormat>画面に合わせる (16:9)</PresentationFormat>
  <Paragraphs>180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工夫点＆苦労した点（工藤・目黒）</vt:lpstr>
      <vt:lpstr>工夫点＆苦労した点（富濱）</vt:lpstr>
      <vt:lpstr>工夫点＆苦労した点（富濱）</vt:lpstr>
      <vt:lpstr>工夫点＆苦労した点（富濱）</vt:lpstr>
      <vt:lpstr>工夫点＆苦労した点（富濱）</vt:lpstr>
      <vt:lpstr>工夫点＆苦労した点（落合）</vt:lpstr>
      <vt:lpstr>工夫点＆苦労した点（落合）</vt:lpstr>
      <vt:lpstr>工夫点＆苦労した点（落合）</vt:lpstr>
      <vt:lpstr>工夫点＆苦労した点（落合）</vt:lpstr>
      <vt:lpstr>工夫点＆苦労した点（山口） </vt:lpstr>
      <vt:lpstr>工夫点＆苦労した点（山口）</vt:lpstr>
      <vt:lpstr>工夫点＆苦労した点（山口）</vt:lpstr>
      <vt:lpstr> ２：チーム開発にあたって </vt:lpstr>
      <vt:lpstr>よく言えば「真面目」 悪く言えば「無理しがち」</vt:lpstr>
      <vt:lpstr>施策</vt:lpstr>
      <vt:lpstr>状況の可視化</vt:lpstr>
      <vt:lpstr>個々の得意分野を生かすタスク配分</vt:lpstr>
      <vt:lpstr>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目黒真樹子</cp:lastModifiedBy>
  <cp:revision>12</cp:revision>
  <dcterms:modified xsi:type="dcterms:W3CDTF">2022-06-29T05:46:25Z</dcterms:modified>
</cp:coreProperties>
</file>